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F9113-3742-BC27-62B0-25AE157554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Ain’t</a:t>
            </a:r>
            <a:r>
              <a:rPr lang="en-US" dirty="0"/>
              <a:t> no mountain </a:t>
            </a:r>
            <a:br>
              <a:rPr lang="en-US" dirty="0"/>
            </a:br>
            <a:r>
              <a:rPr lang="en-US" dirty="0"/>
              <a:t>high enough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BFF31-707A-FED4-0B09-A89C465F42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Marvin </a:t>
            </a:r>
            <a:r>
              <a:rPr lang="en-US" dirty="0" err="1"/>
              <a:t>gaye</a:t>
            </a:r>
            <a:r>
              <a:rPr lang="en-US" dirty="0"/>
              <a:t> &amp; Tammi Terrell</a:t>
            </a:r>
          </a:p>
        </p:txBody>
      </p:sp>
    </p:spTree>
    <p:extLst>
      <p:ext uri="{BB962C8B-B14F-4D97-AF65-F5344CB8AC3E}">
        <p14:creationId xmlns:p14="http://schemas.microsoft.com/office/powerpoint/2010/main" val="4248765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6F474-FB1A-D83E-9CA0-238A3BB2E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61D9-1602-2BD1-D221-43725448A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70411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My love is alive</a:t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way down in my heart</a:t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although we are miles apart</a:t>
            </a:r>
            <a:br>
              <a:rPr lang="en-US" sz="4400" dirty="0">
                <a:solidFill>
                  <a:srgbClr val="E98BFF"/>
                </a:solidFill>
              </a:rPr>
            </a:br>
            <a:endParaRPr lang="en-US" sz="4400" dirty="0">
              <a:solidFill>
                <a:srgbClr val="E98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47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A5CB-5E57-EE98-A6F6-D4B1910E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73677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</a:rPr>
              <a:t>If you ever need </a:t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>a helping hand</a:t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>I’ll be there on the double</a:t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>just as fast as I can</a:t>
            </a:r>
            <a:br>
              <a:rPr lang="en-US" sz="4400" dirty="0">
                <a:solidFill>
                  <a:srgbClr val="E98BFF"/>
                </a:solidFill>
              </a:rPr>
            </a:br>
            <a:r>
              <a:rPr lang="en-US" sz="4400" dirty="0">
                <a:solidFill>
                  <a:srgbClr val="E98BFF"/>
                </a:solidFill>
              </a:rPr>
              <a:t>don’t you know that there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2463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0C329-488A-A37E-54FD-33F622A86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77D48-6F4D-2E8F-8529-4016AC8B5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704114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solidFill>
                  <a:srgbClr val="E98BFF"/>
                </a:solidFill>
              </a:rPr>
              <a:t>Ain’t</a:t>
            </a:r>
            <a:r>
              <a:rPr lang="en-US" sz="4400" dirty="0">
                <a:solidFill>
                  <a:srgbClr val="E98BFF"/>
                </a:solidFill>
              </a:rPr>
              <a:t> no mountain high Enough </a:t>
            </a:r>
            <a:br>
              <a:rPr lang="en-US" sz="4400" dirty="0">
                <a:solidFill>
                  <a:srgbClr val="E98BFF"/>
                </a:solidFill>
              </a:rPr>
            </a:br>
            <a:r>
              <a:rPr lang="en-US" sz="4400" dirty="0" err="1">
                <a:solidFill>
                  <a:srgbClr val="E98BFF"/>
                </a:solidFill>
              </a:rPr>
              <a:t>ain’t</a:t>
            </a:r>
            <a:r>
              <a:rPr lang="en-US" sz="4400" dirty="0">
                <a:solidFill>
                  <a:srgbClr val="E98BFF"/>
                </a:solidFill>
              </a:rPr>
              <a:t> no valley low Enough</a:t>
            </a:r>
            <a:br>
              <a:rPr lang="en-US" sz="4400" dirty="0">
                <a:solidFill>
                  <a:srgbClr val="E98BFF"/>
                </a:solidFill>
              </a:rPr>
            </a:br>
            <a:r>
              <a:rPr lang="en-US" sz="4400" dirty="0" err="1">
                <a:solidFill>
                  <a:srgbClr val="E98BFF"/>
                </a:solidFill>
              </a:rPr>
              <a:t>ain’t</a:t>
            </a:r>
            <a:r>
              <a:rPr lang="en-US" sz="4400" dirty="0">
                <a:solidFill>
                  <a:srgbClr val="E98BFF"/>
                </a:solidFill>
              </a:rPr>
              <a:t> no river wide enough</a:t>
            </a:r>
            <a:br>
              <a:rPr lang="en-US" sz="4400" dirty="0">
                <a:solidFill>
                  <a:srgbClr val="E98BFF"/>
                </a:solidFill>
              </a:rPr>
            </a:br>
            <a:r>
              <a:rPr lang="en-US" sz="4400" dirty="0">
                <a:solidFill>
                  <a:srgbClr val="E98BFF"/>
                </a:solidFill>
              </a:rPr>
              <a:t>To keep me from getting to you, babe</a:t>
            </a:r>
          </a:p>
        </p:txBody>
      </p:sp>
    </p:spTree>
    <p:extLst>
      <p:ext uri="{BB962C8B-B14F-4D97-AF65-F5344CB8AC3E}">
        <p14:creationId xmlns:p14="http://schemas.microsoft.com/office/powerpoint/2010/main" val="278283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7FB2-5AF4-2B31-1660-53D8376E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70411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</a:rPr>
              <a:t>Listen baby</a:t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4400" dirty="0" err="1">
                <a:solidFill>
                  <a:srgbClr val="00B0F0"/>
                </a:solidFill>
              </a:rPr>
              <a:t>Ain’t</a:t>
            </a:r>
            <a:r>
              <a:rPr lang="en-US" sz="4400" dirty="0">
                <a:solidFill>
                  <a:srgbClr val="00B0F0"/>
                </a:solidFill>
              </a:rPr>
              <a:t> no mountain high </a:t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4400" dirty="0" err="1">
                <a:solidFill>
                  <a:srgbClr val="00B0F0"/>
                </a:solidFill>
              </a:rPr>
              <a:t>ain’t</a:t>
            </a:r>
            <a:r>
              <a:rPr lang="en-US" sz="4400" dirty="0">
                <a:solidFill>
                  <a:srgbClr val="00B0F0"/>
                </a:solidFill>
              </a:rPr>
              <a:t> no valley low</a:t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4400" dirty="0" err="1">
                <a:solidFill>
                  <a:srgbClr val="00B0F0"/>
                </a:solidFill>
              </a:rPr>
              <a:t>ain’t</a:t>
            </a:r>
            <a:r>
              <a:rPr lang="en-US" sz="4400" dirty="0">
                <a:solidFill>
                  <a:srgbClr val="00B0F0"/>
                </a:solidFill>
              </a:rPr>
              <a:t> no river wide enough, baby</a:t>
            </a:r>
          </a:p>
        </p:txBody>
      </p:sp>
    </p:spTree>
    <p:extLst>
      <p:ext uri="{BB962C8B-B14F-4D97-AF65-F5344CB8AC3E}">
        <p14:creationId xmlns:p14="http://schemas.microsoft.com/office/powerpoint/2010/main" val="894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845E7-4F2E-701E-EF8A-3E512EE81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72BE-1DEA-6F74-B479-871D1F75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70411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If you need me, call me</a:t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no matter where you are</a:t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No matter how far</a:t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>(Don’t worry, baby)</a:t>
            </a:r>
          </a:p>
        </p:txBody>
      </p:sp>
    </p:spTree>
    <p:extLst>
      <p:ext uri="{BB962C8B-B14F-4D97-AF65-F5344CB8AC3E}">
        <p14:creationId xmlns:p14="http://schemas.microsoft.com/office/powerpoint/2010/main" val="212968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3B972-BFE1-F39E-4D94-4EA081A17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043A-EDEF-47EE-2975-B25BB50C2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70411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Just call my name</a:t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I’ll be there in a hurry</a:t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you don’t have to worry</a:t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E98BFF"/>
                </a:solidFill>
              </a:rPr>
              <a:t>Cause baby there</a:t>
            </a:r>
          </a:p>
        </p:txBody>
      </p:sp>
    </p:spTree>
    <p:extLst>
      <p:ext uri="{BB962C8B-B14F-4D97-AF65-F5344CB8AC3E}">
        <p14:creationId xmlns:p14="http://schemas.microsoft.com/office/powerpoint/2010/main" val="364214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D39D1-ADFF-CC39-4C57-A673673F1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F391-1DFE-4826-70A6-9A72527A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704114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solidFill>
                  <a:srgbClr val="E98BFF"/>
                </a:solidFill>
              </a:rPr>
              <a:t>Ain’t</a:t>
            </a:r>
            <a:r>
              <a:rPr lang="en-US" sz="4400" dirty="0">
                <a:solidFill>
                  <a:srgbClr val="E98BFF"/>
                </a:solidFill>
              </a:rPr>
              <a:t> no mountain high Enough </a:t>
            </a:r>
            <a:br>
              <a:rPr lang="en-US" sz="4400" dirty="0">
                <a:solidFill>
                  <a:srgbClr val="E98BFF"/>
                </a:solidFill>
              </a:rPr>
            </a:br>
            <a:r>
              <a:rPr lang="en-US" sz="4400" dirty="0" err="1">
                <a:solidFill>
                  <a:srgbClr val="E98BFF"/>
                </a:solidFill>
              </a:rPr>
              <a:t>ain’t</a:t>
            </a:r>
            <a:r>
              <a:rPr lang="en-US" sz="4400" dirty="0">
                <a:solidFill>
                  <a:srgbClr val="E98BFF"/>
                </a:solidFill>
              </a:rPr>
              <a:t> no valley low Enough</a:t>
            </a:r>
            <a:br>
              <a:rPr lang="en-US" sz="4400" dirty="0">
                <a:solidFill>
                  <a:srgbClr val="E98BFF"/>
                </a:solidFill>
              </a:rPr>
            </a:br>
            <a:r>
              <a:rPr lang="en-US" sz="4400" dirty="0" err="1">
                <a:solidFill>
                  <a:srgbClr val="E98BFF"/>
                </a:solidFill>
              </a:rPr>
              <a:t>ain’t</a:t>
            </a:r>
            <a:r>
              <a:rPr lang="en-US" sz="4400" dirty="0">
                <a:solidFill>
                  <a:srgbClr val="E98BFF"/>
                </a:solidFill>
              </a:rPr>
              <a:t> no river wide enough</a:t>
            </a:r>
            <a:br>
              <a:rPr lang="en-US" sz="4400" dirty="0">
                <a:solidFill>
                  <a:srgbClr val="E98BFF"/>
                </a:solidFill>
              </a:rPr>
            </a:br>
            <a:r>
              <a:rPr lang="en-US" sz="4400" dirty="0">
                <a:solidFill>
                  <a:srgbClr val="E98BFF"/>
                </a:solidFill>
              </a:rPr>
              <a:t>To keep me from getting to you, babe</a:t>
            </a:r>
          </a:p>
        </p:txBody>
      </p:sp>
    </p:spTree>
    <p:extLst>
      <p:ext uri="{BB962C8B-B14F-4D97-AF65-F5344CB8AC3E}">
        <p14:creationId xmlns:p14="http://schemas.microsoft.com/office/powerpoint/2010/main" val="213657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EFC6D-0B7E-8A24-71A4-5AB1F6581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F98F-38BA-3D74-44F9-56AB2216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70411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</a:rPr>
              <a:t>Remember the day I set you free</a:t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>I told you, you could always count on my darling’</a:t>
            </a:r>
            <a:br>
              <a:rPr lang="en-US" sz="4400" dirty="0">
                <a:solidFill>
                  <a:srgbClr val="00B0F0"/>
                </a:solidFill>
              </a:rPr>
            </a:b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>From that day on</a:t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>I made a vow</a:t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>I’ll be there when you want me someway, somehow</a:t>
            </a:r>
          </a:p>
        </p:txBody>
      </p:sp>
    </p:spTree>
    <p:extLst>
      <p:ext uri="{BB962C8B-B14F-4D97-AF65-F5344CB8AC3E}">
        <p14:creationId xmlns:p14="http://schemas.microsoft.com/office/powerpoint/2010/main" val="3505099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E5C1D-5F78-03C1-105C-726739092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D6AB-B8DA-D7FD-69EF-37957B88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70411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E98BFF"/>
                </a:solidFill>
              </a:rPr>
              <a:t>OH, Baby there</a:t>
            </a:r>
            <a:br>
              <a:rPr lang="en-US" sz="4400" dirty="0">
                <a:solidFill>
                  <a:srgbClr val="E98BFF"/>
                </a:solidFill>
              </a:rPr>
            </a:br>
            <a:r>
              <a:rPr lang="en-US" sz="4400" dirty="0" err="1">
                <a:solidFill>
                  <a:srgbClr val="E98BFF"/>
                </a:solidFill>
              </a:rPr>
              <a:t>Ain’t</a:t>
            </a:r>
            <a:r>
              <a:rPr lang="en-US" sz="4400" dirty="0">
                <a:solidFill>
                  <a:srgbClr val="E98BFF"/>
                </a:solidFill>
              </a:rPr>
              <a:t> no mountain high Enough </a:t>
            </a:r>
            <a:br>
              <a:rPr lang="en-US" sz="4400" dirty="0">
                <a:solidFill>
                  <a:srgbClr val="E98BFF"/>
                </a:solidFill>
              </a:rPr>
            </a:br>
            <a:r>
              <a:rPr lang="en-US" sz="4400" dirty="0" err="1">
                <a:solidFill>
                  <a:srgbClr val="E98BFF"/>
                </a:solidFill>
              </a:rPr>
              <a:t>ain’t</a:t>
            </a:r>
            <a:r>
              <a:rPr lang="en-US" sz="4400" dirty="0">
                <a:solidFill>
                  <a:srgbClr val="E98BFF"/>
                </a:solidFill>
              </a:rPr>
              <a:t> no valley low Enough</a:t>
            </a:r>
            <a:br>
              <a:rPr lang="en-US" sz="4400" dirty="0">
                <a:solidFill>
                  <a:srgbClr val="E98BFF"/>
                </a:solidFill>
              </a:rPr>
            </a:br>
            <a:r>
              <a:rPr lang="en-US" sz="4400" dirty="0" err="1">
                <a:solidFill>
                  <a:srgbClr val="E98BFF"/>
                </a:solidFill>
              </a:rPr>
              <a:t>ain’t</a:t>
            </a:r>
            <a:r>
              <a:rPr lang="en-US" sz="4400" dirty="0">
                <a:solidFill>
                  <a:srgbClr val="E98BFF"/>
                </a:solidFill>
              </a:rPr>
              <a:t> no river wide enough</a:t>
            </a:r>
            <a:br>
              <a:rPr lang="en-US" sz="4400" dirty="0">
                <a:solidFill>
                  <a:srgbClr val="E98BFF"/>
                </a:solidFill>
              </a:rPr>
            </a:br>
            <a:r>
              <a:rPr lang="en-US" sz="4400" dirty="0">
                <a:solidFill>
                  <a:srgbClr val="E98BFF"/>
                </a:solidFill>
              </a:rPr>
              <a:t>To keep me from getting to you, babe</a:t>
            </a:r>
          </a:p>
        </p:txBody>
      </p:sp>
    </p:spTree>
    <p:extLst>
      <p:ext uri="{BB962C8B-B14F-4D97-AF65-F5344CB8AC3E}">
        <p14:creationId xmlns:p14="http://schemas.microsoft.com/office/powerpoint/2010/main" val="122275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CA208-7DAA-10F6-6D5D-6E040ADBE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74433-1BBD-90AC-00C0-EB39A509F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70411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</a:rPr>
              <a:t>Oh no, Darlin’</a:t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no wind, no rain</a:t>
            </a:r>
            <a:br>
              <a:rPr lang="en-US" sz="4400" dirty="0">
                <a:solidFill>
                  <a:srgbClr val="FF0000"/>
                </a:solidFill>
              </a:rPr>
            </a:b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or winter’s cold</a:t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can stop me baby </a:t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>No, no baby</a:t>
            </a:r>
          </a:p>
        </p:txBody>
      </p:sp>
    </p:spTree>
    <p:extLst>
      <p:ext uri="{BB962C8B-B14F-4D97-AF65-F5344CB8AC3E}">
        <p14:creationId xmlns:p14="http://schemas.microsoft.com/office/powerpoint/2010/main" val="199391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EF123-305D-F04B-796C-0D7B84C97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45D15-A330-6972-BFD2-B09E512F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70411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Cause you are my </a:t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goal </a:t>
            </a:r>
            <a:r>
              <a:rPr lang="en-US" sz="4400" dirty="0">
                <a:solidFill>
                  <a:srgbClr val="00B0F0"/>
                </a:solidFill>
              </a:rPr>
              <a:t>(If you’re ever in trouble)</a:t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>I’ll be there on the double </a:t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>Just send for me</a:t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E98BFF"/>
                </a:solidFill>
              </a:rPr>
              <a:t>Oh, baby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70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</TotalTime>
  <Words>305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Mesh</vt:lpstr>
      <vt:lpstr>Ain’t no mountain  high enough</vt:lpstr>
      <vt:lpstr>Listen baby Ain’t no mountain high  ain’t no valley low ain’t no river wide enough, baby</vt:lpstr>
      <vt:lpstr>If you need me, call me no matter where you are No matter how far (Don’t worry, baby)</vt:lpstr>
      <vt:lpstr>Just call my name I’ll be there in a hurry you don’t have to worry Cause baby there</vt:lpstr>
      <vt:lpstr>Ain’t no mountain high Enough  ain’t no valley low Enough ain’t no river wide enough To keep me from getting to you, babe</vt:lpstr>
      <vt:lpstr>Remember the day I set you free I told you, you could always count on my darling’  From that day on I made a vow I’ll be there when you want me someway, somehow</vt:lpstr>
      <vt:lpstr>OH, Baby there Ain’t no mountain high Enough  ain’t no valley low Enough ain’t no river wide enough To keep me from getting to you, babe</vt:lpstr>
      <vt:lpstr>Oh no, Darlin’ no wind, no rain  or winter’s cold can stop me baby  No, no baby</vt:lpstr>
      <vt:lpstr>Cause you are my  goal (If you’re ever in trouble) I’ll be there on the double  Just send for me Oh, baby</vt:lpstr>
      <vt:lpstr>My love is alive way down in my heart although we are miles apart </vt:lpstr>
      <vt:lpstr>If you ever need  a helping hand I’ll be there on the double just as fast as I can don’t you know that there</vt:lpstr>
      <vt:lpstr>Ain’t no mountain high Enough  ain’t no valley low Enough ain’t no river wide enough To keep me from getting to you, babe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Farrell, Tess A.</dc:creator>
  <cp:lastModifiedBy>Farrell, Tess A.</cp:lastModifiedBy>
  <cp:revision>1</cp:revision>
  <dcterms:created xsi:type="dcterms:W3CDTF">2025-01-27T16:33:09Z</dcterms:created>
  <dcterms:modified xsi:type="dcterms:W3CDTF">2025-01-27T16:52:23Z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42f8b2-88d4-454a-ae0a-d915e44763d2_Enabled">
    <vt:lpwstr>true</vt:lpwstr>
  </property>
  <property fmtid="{D5CDD505-2E9C-101B-9397-08002B2CF9AE}" pid="3" name="MSIP_Label_f442f8b2-88d4-454a-ae0a-d915e44763d2_SetDate">
    <vt:lpwstr>2025-01-27T16:48:02Z</vt:lpwstr>
  </property>
  <property fmtid="{D5CDD505-2E9C-101B-9397-08002B2CF9AE}" pid="4" name="MSIP_Label_f442f8b2-88d4-454a-ae0a-d915e44763d2_Method">
    <vt:lpwstr>Standard</vt:lpwstr>
  </property>
  <property fmtid="{D5CDD505-2E9C-101B-9397-08002B2CF9AE}" pid="5" name="MSIP_Label_f442f8b2-88d4-454a-ae0a-d915e44763d2_Name">
    <vt:lpwstr>defa4170-0d19-0005-0003-bc88714345d2</vt:lpwstr>
  </property>
  <property fmtid="{D5CDD505-2E9C-101B-9397-08002B2CF9AE}" pid="6" name="MSIP_Label_f442f8b2-88d4-454a-ae0a-d915e44763d2_SiteId">
    <vt:lpwstr>08e33d6b-a654-486a-80e3-20b190ae22d7</vt:lpwstr>
  </property>
  <property fmtid="{D5CDD505-2E9C-101B-9397-08002B2CF9AE}" pid="7" name="MSIP_Label_f442f8b2-88d4-454a-ae0a-d915e44763d2_ActionId">
    <vt:lpwstr>78fa7993-e046-4a76-801d-843656a805a0</vt:lpwstr>
  </property>
  <property fmtid="{D5CDD505-2E9C-101B-9397-08002B2CF9AE}" pid="8" name="MSIP_Label_f442f8b2-88d4-454a-ae0a-d915e44763d2_ContentBits">
    <vt:lpwstr>0</vt:lpwstr>
  </property>
</Properties>
</file>